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0" r:id="rId5"/>
    <p:sldId id="263" r:id="rId6"/>
    <p:sldId id="267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2F7D0-2657-40ED-9CB9-5263993F0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02E855-5980-4E4E-B234-566059469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2D601-A576-4FA0-8428-C582B212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1242F-7522-4749-B260-37AFC755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C836A-E5AE-4CAC-8290-92440CE1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1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A1948-522A-4FD6-89DE-EC01A48D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0ED13A-8366-40F0-8C8D-A628456F1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19674-F7C3-4E06-A05B-473B64126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8C421-B651-4985-ABF8-0B3DAA69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74461E-5866-4E8A-BB01-7FB8D63A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2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372BB4-08C4-48B7-8B51-231CF8FA1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618934-D6C7-416A-81A1-DD67E0616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A21A3-C6F3-41D4-9DF8-3E171891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04A1-0CBF-4A8D-99D1-3C98E3B1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648C6-FF2F-4874-A3C5-4B6E8DAA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7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D4358-1FC9-4A6A-B4C0-D308B571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375D9-DA51-4305-B49D-80F888BED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D32E51-F43A-476E-A71E-663368DC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4EA31-9789-4CE0-AD57-DB0999E5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F3D2C-45BA-474F-9AB9-C850B07F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584AC-9A44-47A8-AD30-F640196F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A3651B-4B70-4FD2-AAF2-455459809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2D4F7-DDC7-4D42-87E1-2D19ACBD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18DE9-6000-4746-8E80-6D50B3F2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317636-A967-4E22-AA67-4DCDD859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0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7F749-0B4A-4377-B3BA-8C428EAE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5BE7D9-3EB5-457C-8255-55FD533CE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013782-0D60-453D-B1AE-B1F959E26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85779A-8A36-4DD5-8351-FB9801F8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471C1F-92F9-4523-987D-23FE5769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335B69-31D4-49DB-B800-966A2CC9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6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580D-F91D-44BD-A6DB-318FF342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A8F966-8076-4ABF-AC72-59205B58D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108288-462E-49C5-8596-12C0EAEEA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638391-4253-4771-996C-806EC8D70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3C3957-B13B-48CA-B6AC-11CE9082D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77346C-2321-4420-B2CC-3B97814C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88870B-1B7A-49A7-8029-E7237F42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ED894A-9701-4809-BBEE-ECCC18AE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3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E81CA-C66B-4631-A74D-29E0ED89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5DDB67-3C61-4472-BD40-015B970A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600CB-9717-4B3F-963A-446298AB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AB3263-B2B1-4113-9772-76C31D11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3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13021B-D80C-4E16-A863-1419272C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E3B199-595D-4F5B-B975-45495B3A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969377-71AD-4AEC-A748-8B4FA864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8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779E-6E40-4BF0-B1FF-C09FCF62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7DB64-A70E-4FA4-B6BF-898260C62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EBD45-A6CB-4AFB-AA3B-D78F6F0E0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08A78-E5EF-4FB0-9951-11368D81A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3FCAA0-D0C7-49F5-8089-9A4BB5CA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2EDB82-91A3-411F-945C-6326D246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6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4B9F8-4AD1-4B37-B39C-FA8ED78A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B6700C-E077-4DA4-B73D-F941DFB12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079CEC-5BBE-4EC9-8682-E808F63BD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EA90EC-8F82-497C-9FF4-43EA4BED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0EB97-83C2-47F4-BDF1-81F2CF2D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56EB66-86E3-4E09-951C-3B957264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7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B89CD-C381-43EF-93F9-73C5AA3E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CF7242-8027-4900-B150-FBE7111BD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8A077-4A1A-468F-B896-668E10BAC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DEB3-4750-42B8-808B-910A5FCE373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0E811-DB35-4D06-B08E-49B81F0E8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1BE83-A225-4ED5-AE15-C5B6AEE1F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3DA2-F37F-437F-83AC-7BCA81A79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9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ac-new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mosagroteh.r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pu20@mail.r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7F07F7-343E-46CB-8FA7-5385B7541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911"/>
            <a:ext cx="10515600" cy="5572052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Московской области «Дмитровский техникум»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04CBF3-B43C-4ED3-995B-AA2F6131B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97607"/>
            <a:ext cx="10650415" cy="23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4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0D462-9414-45DF-971A-D0834D7E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Процесс реорганизации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23A61628-1264-4439-9EBF-084EE3F38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93" y="92767"/>
            <a:ext cx="1888089" cy="1870277"/>
          </a:xfr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3F10A0EB-C94D-4DB4-85D8-58FE6F7E03C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/>
              <a:t>Присоединение к Дмитровскому техникуму: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9" name="Picture 3" descr="Логотип">
            <a:hlinkClick r:id="rId3"/>
            <a:extLst>
              <a:ext uri="{FF2B5EF4-FFF2-40B4-BE49-F238E27FC236}">
                <a16:creationId xmlns:a16="http://schemas.microsoft.com/office/drawing/2014/main" id="{17D2FDAE-A2D7-44EB-A9FE-D1823B37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61" y="2416900"/>
            <a:ext cx="2014791" cy="15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986E6DF-9890-4FBE-BEEF-0EBC3240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16" y="3493149"/>
            <a:ext cx="456144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082D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rgbClr val="1082D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Государственное бюджетное профессиональное образовательное учреждение Московской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области “Яхромский колледж”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745520-3C29-452A-BB3C-B4672DE3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26" y="2303859"/>
            <a:ext cx="3447757" cy="3873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3767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 </a:t>
            </a:r>
            <a:r>
              <a:rPr kumimoji="0" lang="ru-RU" altLang="ru-RU" sz="107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     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Open San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1" i="0" u="none" strike="noStrike" cap="none" normalizeH="0" baseline="0" dirty="0">
              <a:ln>
                <a:noFill/>
              </a:ln>
              <a:solidFill>
                <a:srgbClr val="0563C1"/>
              </a:solidFill>
              <a:effectLst/>
              <a:latin typeface="Merriweather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Аграрно-технологический техникум "Дубна"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Государственное бюджетное профессиональное образовательное учреждение Московской области</a:t>
            </a:r>
            <a:endParaRPr kumimoji="0" lang="ru-RU" altLang="ru-RU" sz="2000" b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>
            <a:hlinkClick r:id="rId5"/>
            <a:extLst>
              <a:ext uri="{FF2B5EF4-FFF2-40B4-BE49-F238E27FC236}">
                <a16:creationId xmlns:a16="http://schemas.microsoft.com/office/drawing/2014/main" id="{4863DE08-FA37-428F-A42F-3CF83B196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01" y="2500269"/>
            <a:ext cx="2282825" cy="13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1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E4EAE-D4D6-49DE-8036-B0B64A47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003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Направления обучения (на базе 9 классов):</a:t>
            </a:r>
          </a:p>
        </p:txBody>
      </p:sp>
      <p:pic>
        <p:nvPicPr>
          <p:cNvPr id="4" name="Объект 15">
            <a:extLst>
              <a:ext uri="{FF2B5EF4-FFF2-40B4-BE49-F238E27FC236}">
                <a16:creationId xmlns:a16="http://schemas.microsoft.com/office/drawing/2014/main" id="{AA67220B-3BAC-465B-B3FA-F1ACA0BEE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71" y="92767"/>
            <a:ext cx="2150211" cy="2129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039A38-F198-4CF4-8B3B-B6C31C168195}"/>
              </a:ext>
            </a:extLst>
          </p:cNvPr>
          <p:cNvSpPr txBox="1"/>
          <p:nvPr/>
        </p:nvSpPr>
        <p:spPr>
          <a:xfrm>
            <a:off x="725898" y="858129"/>
            <a:ext cx="10515601" cy="5703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Поварское, кондитерское дело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технология защиты информации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в чрезвычайных ситуациях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Электрические станции, сети и системы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Пожарная безопасность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и судебное администрирование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Дошкольное образование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парикмахерского искусства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системы и программирование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по ремонту и обслуживанию автомобилей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 швейного оборудования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по обработке цифровой информации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отделочных строительных и декоративных работ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Художник росписи по дереву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Электромонтер по ремонту электросетей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62075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ремонт и обслуживание автомобильного транспорта (заочно)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9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626C3-171A-412D-81D1-9F5C0FE4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Модернизация материально-технической</a:t>
            </a:r>
            <a:br>
              <a:rPr lang="ru-RU" dirty="0"/>
            </a:br>
            <a:r>
              <a:rPr lang="ru-RU" dirty="0"/>
              <a:t> базы техникума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493C480-0A12-4A41-9D0D-95F41D0E9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1" y="1224497"/>
            <a:ext cx="3768606" cy="3201045"/>
          </a:xfrm>
        </p:spPr>
      </p:pic>
      <p:pic>
        <p:nvPicPr>
          <p:cNvPr id="4" name="Объект 15">
            <a:extLst>
              <a:ext uri="{FF2B5EF4-FFF2-40B4-BE49-F238E27FC236}">
                <a16:creationId xmlns:a16="http://schemas.microsoft.com/office/drawing/2014/main" id="{5D26C7CE-AC6C-4C7A-9F82-D50B0DACA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76" y="92767"/>
            <a:ext cx="1888089" cy="18702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911F4B-A498-47D2-8717-38363D27E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20" y="1609157"/>
            <a:ext cx="4107180" cy="27381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80E31E-CCD7-45AD-A173-4672E29A2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277" y="3959350"/>
            <a:ext cx="3695788" cy="27689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C4C9FD-19AE-40A8-8DE3-A189A46D2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52" y="3959350"/>
            <a:ext cx="3695788" cy="27718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B224EB-B8C3-4D85-BBC4-3B5E1853D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32" y="224485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1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A9D5B-43A4-492D-ADE2-7E97FE8A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Профессиональная переподготовка</a:t>
            </a:r>
            <a:br>
              <a:rPr lang="ru-RU" dirty="0"/>
            </a:br>
            <a:r>
              <a:rPr lang="ru-RU" dirty="0"/>
              <a:t>(пос. Запрудня, ОСП-2)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979D9-AF56-45DA-9FBE-B37911234F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Швея;</a:t>
            </a:r>
          </a:p>
          <a:p>
            <a:pPr>
              <a:buFontTx/>
              <a:buChar char="-"/>
            </a:pPr>
            <a:r>
              <a:rPr lang="ru-RU" dirty="0"/>
              <a:t>Повар;</a:t>
            </a:r>
          </a:p>
          <a:p>
            <a:pPr>
              <a:buFontTx/>
              <a:buChar char="-"/>
            </a:pPr>
            <a:r>
              <a:rPr lang="ru-RU" dirty="0"/>
              <a:t>Оператор ЭВМ;</a:t>
            </a:r>
          </a:p>
          <a:p>
            <a:pPr>
              <a:buFontTx/>
              <a:buChar char="-"/>
            </a:pPr>
            <a:r>
              <a:rPr lang="ru-RU" dirty="0"/>
              <a:t>Маляр;</a:t>
            </a:r>
          </a:p>
          <a:p>
            <a:pPr>
              <a:buFontTx/>
              <a:buChar char="-"/>
            </a:pPr>
            <a:r>
              <a:rPr lang="ru-RU" dirty="0"/>
              <a:t>Штукатур;</a:t>
            </a:r>
          </a:p>
          <a:p>
            <a:pPr>
              <a:buFontTx/>
              <a:buChar char="-"/>
            </a:pPr>
            <a:r>
              <a:rPr lang="ru-RU" dirty="0"/>
              <a:t>Слесарь-ремонтник;</a:t>
            </a:r>
          </a:p>
          <a:p>
            <a:pPr>
              <a:buFontTx/>
              <a:buChar char="-"/>
            </a:pPr>
            <a:r>
              <a:rPr lang="ru-RU" dirty="0"/>
              <a:t>Электромонтаж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9F745-91BE-48D4-B437-43ED461643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Срок обучения – 2 месяца </a:t>
            </a:r>
          </a:p>
          <a:p>
            <a:pPr marL="0" indent="0">
              <a:buNone/>
            </a:pPr>
            <a:r>
              <a:rPr lang="ru-RU" dirty="0"/>
              <a:t>(три раза в неделю)</a:t>
            </a:r>
          </a:p>
          <a:p>
            <a:r>
              <a:rPr lang="ru-RU" dirty="0"/>
              <a:t>Стоимость обучения – 22 000 рублей</a:t>
            </a:r>
          </a:p>
          <a:p>
            <a:r>
              <a:rPr lang="ru-RU" dirty="0"/>
              <a:t>Возможность обучаться в группах от 5 человек</a:t>
            </a:r>
          </a:p>
        </p:txBody>
      </p:sp>
      <p:pic>
        <p:nvPicPr>
          <p:cNvPr id="5" name="Объект 15">
            <a:extLst>
              <a:ext uri="{FF2B5EF4-FFF2-40B4-BE49-F238E27FC236}">
                <a16:creationId xmlns:a16="http://schemas.microsoft.com/office/drawing/2014/main" id="{74A07A27-1F1E-47E3-A189-F97B50EC6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93" y="92767"/>
            <a:ext cx="1888089" cy="187027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C1D1B26-360A-4667-AA1B-9B04D6EE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09" y="4608536"/>
            <a:ext cx="3404382" cy="203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12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3EBC1-AB92-4CCB-BF79-7FDC8F10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Профессиональная переподготовка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BAD9CC-B67C-4C4A-9238-8CBB2783A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г. Дубна, на базе АТТ «Дубна»</a:t>
            </a:r>
          </a:p>
          <a:p>
            <a:r>
              <a:rPr lang="ru-RU" dirty="0"/>
              <a:t>Сварщик</a:t>
            </a:r>
          </a:p>
          <a:p>
            <a:r>
              <a:rPr lang="ru-RU" dirty="0"/>
              <a:t>Стоимость обучения – 18 500 руб.</a:t>
            </a:r>
          </a:p>
          <a:p>
            <a:r>
              <a:rPr lang="ru-RU" dirty="0"/>
              <a:t>Срок обучения – 4 месяца</a:t>
            </a:r>
          </a:p>
          <a:p>
            <a:r>
              <a:rPr lang="ru-RU" dirty="0"/>
              <a:t>Группа от 5 человек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0E3C36-7423-4782-83DA-B081EF6FC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Г. Дмитров, Дмитровский техникум</a:t>
            </a:r>
          </a:p>
          <a:p>
            <a:pPr marL="0" indent="0">
              <a:buNone/>
            </a:pPr>
            <a:r>
              <a:rPr lang="ru-RU" dirty="0"/>
              <a:t>С 01 марта 2021 года:</a:t>
            </a:r>
          </a:p>
          <a:p>
            <a:r>
              <a:rPr lang="ru-RU" dirty="0"/>
              <a:t>«Слесарь-ремонтник газового оборудования»</a:t>
            </a:r>
          </a:p>
          <a:p>
            <a:r>
              <a:rPr lang="ru-RU" dirty="0"/>
              <a:t>Стоимость обучения – 30 000 руб.</a:t>
            </a:r>
          </a:p>
          <a:p>
            <a:r>
              <a:rPr lang="ru-RU" dirty="0"/>
              <a:t>Срок обучения – 6 месяцев</a:t>
            </a:r>
          </a:p>
        </p:txBody>
      </p:sp>
      <p:pic>
        <p:nvPicPr>
          <p:cNvPr id="7" name="Объект 15">
            <a:extLst>
              <a:ext uri="{FF2B5EF4-FFF2-40B4-BE49-F238E27FC236}">
                <a16:creationId xmlns:a16="http://schemas.microsoft.com/office/drawing/2014/main" id="{11086FA6-01AB-456F-A6CF-8D2726751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93" y="92767"/>
            <a:ext cx="1888089" cy="187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7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A995C-9344-448C-9B4D-044A1E58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Профессиональная переподготовка сотрудников от предприятия: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22B32-B631-41D2-80CD-F42F17755D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 Личная встреча директоров для решения организационных вопросов</a:t>
            </a:r>
          </a:p>
          <a:p>
            <a:r>
              <a:rPr lang="ru-RU" dirty="0"/>
              <a:t>2. Подписание договора</a:t>
            </a:r>
          </a:p>
          <a:p>
            <a:r>
              <a:rPr lang="ru-RU" dirty="0"/>
              <a:t>3. Оплата </a:t>
            </a:r>
          </a:p>
          <a:p>
            <a:r>
              <a:rPr lang="ru-RU" dirty="0"/>
              <a:t>4. Обучение сотрудников</a:t>
            </a:r>
          </a:p>
          <a:p>
            <a:r>
              <a:rPr lang="ru-RU" dirty="0"/>
              <a:t>5. Выдача свидетельств о прохождении профессиональной переподготовке государственного образца</a:t>
            </a:r>
          </a:p>
        </p:txBody>
      </p:sp>
      <p:pic>
        <p:nvPicPr>
          <p:cNvPr id="5" name="Объект 15">
            <a:extLst>
              <a:ext uri="{FF2B5EF4-FFF2-40B4-BE49-F238E27FC236}">
                <a16:creationId xmlns:a16="http://schemas.microsoft.com/office/drawing/2014/main" id="{ED2D4F3E-2E42-4CEB-B10B-61424C043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893" y="92767"/>
            <a:ext cx="1888089" cy="1870277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CB7F426-5483-4611-BA47-BD7B414C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25" y="2186891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0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A3CA5-9A81-43B2-A557-7107FFEB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97C30-1A35-4D09-890E-2A962B0B0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3066758"/>
            <a:ext cx="5181600" cy="3279018"/>
          </a:xfrm>
        </p:spPr>
        <p:txBody>
          <a:bodyPr>
            <a:normAutofit/>
          </a:bodyPr>
          <a:lstStyle/>
          <a:p>
            <a:r>
              <a:rPr lang="ru-RU" sz="3200" b="1" dirty="0"/>
              <a:t>Контакты:</a:t>
            </a:r>
          </a:p>
          <a:p>
            <a:pPr marL="0" indent="0">
              <a:buNone/>
            </a:pPr>
            <a:r>
              <a:rPr lang="ru-RU" sz="3200" b="1" dirty="0"/>
              <a:t>Электронная почта:</a:t>
            </a:r>
          </a:p>
          <a:p>
            <a:pPr marL="0" indent="0">
              <a:buNone/>
            </a:pPr>
            <a:r>
              <a:rPr lang="en-US" sz="3200" b="1" dirty="0">
                <a:hlinkClick r:id="rId2"/>
              </a:rPr>
              <a:t>pu20@mail.ru</a:t>
            </a:r>
            <a:endParaRPr lang="en-US" sz="3200" b="1" dirty="0"/>
          </a:p>
          <a:p>
            <a:pPr marL="0" indent="0">
              <a:buNone/>
            </a:pPr>
            <a:r>
              <a:rPr lang="ru-RU" sz="3200" b="1" dirty="0"/>
              <a:t>Телефон:</a:t>
            </a:r>
          </a:p>
          <a:p>
            <a:pPr marL="0" indent="0">
              <a:buNone/>
            </a:pPr>
            <a:r>
              <a:rPr lang="ru-RU" sz="3200" b="1" dirty="0"/>
              <a:t>8(495)993-93-25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7A0E3B-FD6A-4016-B7B3-2AAC3C27C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97607"/>
            <a:ext cx="10650415" cy="23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03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290</Words>
  <Application>Microsoft Office PowerPoint</Application>
  <PresentationFormat>Широкоэкранный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Merriweather</vt:lpstr>
      <vt:lpstr>Open Sans</vt:lpstr>
      <vt:lpstr>Times New Roman</vt:lpstr>
      <vt:lpstr>Тема Office</vt:lpstr>
      <vt:lpstr>Презентация PowerPoint</vt:lpstr>
      <vt:lpstr>Процесс реорганизации</vt:lpstr>
      <vt:lpstr>Направления обучения (на базе 9 классов):</vt:lpstr>
      <vt:lpstr>Модернизация материально-технической  базы техникума </vt:lpstr>
      <vt:lpstr>Профессиональная переподготовка (пос. Запрудня, ОСП-2)</vt:lpstr>
      <vt:lpstr>Профессиональная переподготовка </vt:lpstr>
      <vt:lpstr>Профессиональная переподготовка сотрудников от предприятия: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32</cp:revision>
  <dcterms:created xsi:type="dcterms:W3CDTF">2020-12-10T10:57:22Z</dcterms:created>
  <dcterms:modified xsi:type="dcterms:W3CDTF">2020-12-11T09:40:39Z</dcterms:modified>
</cp:coreProperties>
</file>